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hrwXvyBP96P7qefU57SKHOWMQY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f659b4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f659b4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c5b8d6ae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c5b8d6a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Subqueries with 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 1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 2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the banks from the previous list of banks which have average amounts higher than 5.5K and are not ‘ST’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sz="1500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bank, avg(amount) as Average from bank.trans</a:t>
            </a:r>
            <a:endParaRPr sz="1500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not in  ('',</a:t>
            </a:r>
            <a:r>
              <a:rPr lang="en" sz="1500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' ')</a:t>
            </a:r>
            <a:endParaRPr sz="1500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group by bank</a:t>
            </a:r>
            <a:endParaRPr sz="1500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having Average &gt; 5500;</a:t>
            </a:r>
            <a:endParaRPr sz="1500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f659b45c_0_1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f659b45c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f659b45c_0_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Full query: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 from 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lang="en" sz="1500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bank, round(avg(amount),2) as Average from bank.trans</a:t>
            </a:r>
            <a:endParaRPr b="1" sz="1500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not in  ('',' ')</a:t>
            </a:r>
            <a:endParaRPr b="1" sz="1500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group by bank</a:t>
            </a:r>
            <a:endParaRPr b="1" sz="1500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having Average &gt; 5500</a:t>
            </a: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 as sub1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&lt;&gt; 'ST';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Arial"/>
              <a:buChar char="●"/>
            </a:pPr>
            <a:r>
              <a:rPr lang="en" sz="14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transactions of bank.trans are in the list (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query we are trying to find the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k_symbols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average amount from the table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average amount should be more than 3000</a:t>
            </a:r>
            <a:r>
              <a:rPr lang="en" sz="14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50"/>
              <a:buFont typeface="Roboto"/>
              <a:buChar char="●"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k_symbol, round(avg(amount),2) as Average from bank.order</a:t>
            </a:r>
            <a:endParaRPr b="1"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k_symbol not in ('',' ')</a:t>
            </a:r>
            <a:endParaRPr b="1"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k_symbol</a:t>
            </a:r>
            <a:endParaRPr b="1"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Average &gt; 3000;</a:t>
            </a:r>
            <a:endParaRPr b="1"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c5b8d6ae4_0_12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c5b8d6ae4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c5b8d6ae4_0_12"/>
          <p:cNvSpPr txBox="1"/>
          <p:nvPr/>
        </p:nvSpPr>
        <p:spPr>
          <a:xfrm>
            <a:off x="707225" y="835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oboto"/>
              <a:buChar char="●"/>
            </a:pPr>
            <a:r>
              <a:rPr lang="en" sz="14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 </a:t>
            </a:r>
            <a:r>
              <a:rPr b="0" i="0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query:</a:t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symbol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Average, k_symbol</a:t>
            </a:r>
            <a:endParaRPr sz="9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endParaRPr sz="9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' '</a:t>
            </a:r>
            <a:endParaRPr sz="9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</a:t>
            </a:r>
            <a:endParaRPr sz="9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3000</a:t>
            </a:r>
            <a:endParaRPr sz="9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endParaRPr sz="900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 sub1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sz="14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